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9891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0216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4228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40166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8612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412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1645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24786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066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2367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2004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C1751-17F0-9F40-84A7-DEB6EF0FD9AA}" type="datetimeFigureOut">
              <a:rPr lang="en-US" smtClean="0"/>
              <a:pPr/>
              <a:t>11/17/16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368C4-0DCE-614E-A253-9DA9A3FB00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5394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Filenaming</a:t>
            </a:r>
            <a:r>
              <a:rPr lang="en-US" dirty="0" smtClean="0"/>
              <a:t> Conventions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Presented by Nancy Goldman</a:t>
            </a:r>
          </a:p>
          <a:p>
            <a:r>
              <a:rPr lang="en-US" sz="2400" dirty="0" smtClean="0"/>
              <a:t>at Albanian Cinema Project</a:t>
            </a:r>
          </a:p>
          <a:p>
            <a:r>
              <a:rPr lang="en-US" sz="2400" dirty="0" smtClean="0"/>
              <a:t>Archives in Motion (AIM) Workshops</a:t>
            </a:r>
          </a:p>
          <a:p>
            <a:r>
              <a:rPr lang="en-US" sz="2400" dirty="0" smtClean="0"/>
              <a:t>17-28 October, 2016</a:t>
            </a:r>
            <a:endParaRPr lang="en-US" sz="2400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114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only regular characters and numbers – avoid diacritics (</a:t>
            </a:r>
            <a:r>
              <a:rPr lang="en-US" dirty="0" smtClean="0"/>
              <a:t>é</a:t>
            </a:r>
            <a:r>
              <a:rPr lang="en-US" dirty="0" smtClean="0"/>
              <a:t>, </a:t>
            </a:r>
            <a:r>
              <a:rPr lang="en-US" dirty="0" smtClean="0"/>
              <a:t>å</a:t>
            </a:r>
            <a:r>
              <a:rPr lang="en-US" dirty="0" smtClean="0"/>
              <a:t>, </a:t>
            </a:r>
            <a:r>
              <a:rPr lang="en-US" dirty="0" smtClean="0"/>
              <a:t>ü</a:t>
            </a:r>
            <a:r>
              <a:rPr lang="en-US" dirty="0" smtClean="0"/>
              <a:t> and so on) and special characters (@, #% and so on)</a:t>
            </a:r>
          </a:p>
          <a:p>
            <a:r>
              <a:rPr lang="en-US" dirty="0" smtClean="0"/>
              <a:t>No spaces</a:t>
            </a:r>
          </a:p>
          <a:p>
            <a:r>
              <a:rPr lang="en-US" dirty="0" smtClean="0"/>
              <a:t>Separate words with</a:t>
            </a:r>
          </a:p>
          <a:p>
            <a:pPr marL="457200" lvl="1" indent="0">
              <a:buNone/>
            </a:pPr>
            <a:r>
              <a:rPr lang="en-US" dirty="0" smtClean="0"/>
              <a:t> hyphens – </a:t>
            </a:r>
          </a:p>
          <a:p>
            <a:pPr marL="0" indent="0">
              <a:buNone/>
            </a:pPr>
            <a:r>
              <a:rPr lang="en-US" dirty="0" smtClean="0"/>
              <a:t>	or underscores _</a:t>
            </a:r>
          </a:p>
          <a:p>
            <a:r>
              <a:rPr lang="en-US" dirty="0" smtClean="0"/>
              <a:t>Better to have fewer than 64 characters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7316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276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Always best to have standardized filenames with at least some unique information</a:t>
            </a:r>
          </a:p>
          <a:p>
            <a:pPr lvl="1"/>
            <a:r>
              <a:rPr lang="en-US" dirty="0" smtClean="0"/>
              <a:t>Easier to recognize</a:t>
            </a:r>
          </a:p>
          <a:p>
            <a:pPr lvl="1"/>
            <a:r>
              <a:rPr lang="en-US" dirty="0" smtClean="0"/>
              <a:t>Easier to migrate or aggregate</a:t>
            </a:r>
          </a:p>
          <a:p>
            <a:pPr lvl="1"/>
            <a:r>
              <a:rPr lang="en-US" dirty="0" smtClean="0"/>
              <a:t>Easier to avoid creating duplicate files</a:t>
            </a:r>
          </a:p>
          <a:p>
            <a:r>
              <a:rPr lang="en-US" dirty="0" smtClean="0"/>
              <a:t>Be sure to document filename structure and meaning (especially if you include abbreviations)</a:t>
            </a:r>
          </a:p>
          <a:p>
            <a:r>
              <a:rPr lang="en-US" dirty="0" smtClean="0"/>
              <a:t>Helpful if at least part of the name is human-readable</a:t>
            </a:r>
          </a:p>
          <a:p>
            <a:pPr lvl="1"/>
            <a:r>
              <a:rPr lang="en-US" dirty="0" smtClean="0"/>
              <a:t>Title instead of numbers for example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79344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Unique human readable text (title, year) _</a:t>
            </a:r>
            <a:r>
              <a:rPr lang="en-US" dirty="0" smtClean="0"/>
              <a:t>Codec.extension</a:t>
            </a:r>
            <a:r>
              <a:rPr lang="en-US" dirty="0" smtClean="0"/>
              <a:t> which describes wrapper</a:t>
            </a:r>
          </a:p>
          <a:p>
            <a:r>
              <a:rPr lang="en-US" dirty="0" smtClean="0"/>
              <a:t>separate by underscores or in </a:t>
            </a:r>
            <a:r>
              <a:rPr lang="en-US" dirty="0" smtClean="0"/>
              <a:t>CamelCase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Examples: </a:t>
            </a:r>
          </a:p>
          <a:p>
            <a:pPr marL="457200" lvl="1" indent="0">
              <a:buNone/>
            </a:pPr>
            <a:r>
              <a:rPr lang="en-US" dirty="0" smtClean="0"/>
              <a:t>Haunted_Mouth_1981_ProRes.mov</a:t>
            </a:r>
          </a:p>
          <a:p>
            <a:pPr marL="457200" lvl="1" indent="0">
              <a:buNone/>
            </a:pPr>
            <a:r>
              <a:rPr lang="en-US" dirty="0" smtClean="0"/>
              <a:t>HauntedMouth1981ProRes.mov</a:t>
            </a:r>
          </a:p>
          <a:p>
            <a:pPr marL="457200" lvl="1" indent="0">
              <a:buNone/>
            </a:pPr>
            <a:r>
              <a:rPr lang="en-US" dirty="0" smtClean="0"/>
              <a:t>HauntedMouth1981_FFV1.mkv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32467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Title-with-words-separated-by-hyphens_accessionnumber_barcodenumber_reelnumber.extension which describes wrapper</a:t>
            </a:r>
          </a:p>
          <a:p>
            <a:r>
              <a:rPr lang="en-US" dirty="0" smtClean="0"/>
              <a:t>(each section separated by underscores_)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smtClean="0"/>
              <a:t>Haunted-mouth_12345_PM13345_r01of01.mov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4369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Short-</a:t>
            </a:r>
            <a:r>
              <a:rPr lang="en-US" dirty="0" smtClean="0"/>
              <a:t>title_accessionnumber.extension</a:t>
            </a:r>
            <a:r>
              <a:rPr lang="en-US" dirty="0" smtClean="0"/>
              <a:t> which describes container/wrapper</a:t>
            </a:r>
          </a:p>
          <a:p>
            <a:pPr marL="0" indent="0">
              <a:buNone/>
            </a:pPr>
            <a:r>
              <a:rPr lang="en-US" dirty="0" smtClean="0"/>
              <a:t>	Haunted-Mouth_12345.mov</a:t>
            </a:r>
            <a:endParaRPr lang="en-US" dirty="0"/>
          </a:p>
          <a:p>
            <a:r>
              <a:rPr lang="en-US" dirty="0" smtClean="0"/>
              <a:t>TapeNumber_typeofcopy.extension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13456_Access.mov</a:t>
            </a:r>
          </a:p>
          <a:p>
            <a:pPr marL="514350" indent="-457200"/>
            <a:r>
              <a:rPr lang="en-US" dirty="0" smtClean="0"/>
              <a:t>Accessionnumber_collection-name_reel-number.extension</a:t>
            </a:r>
            <a:endParaRPr lang="en-US" dirty="0" smtClean="0"/>
          </a:p>
          <a:p>
            <a:pPr marL="57150" indent="0">
              <a:buNone/>
            </a:pPr>
            <a:r>
              <a:rPr lang="en-US" dirty="0"/>
              <a:t>	</a:t>
            </a:r>
            <a:r>
              <a:rPr lang="en-US" dirty="0" smtClean="0"/>
              <a:t>1234_xyz-collection_r1.mov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62782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ever use these filenames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favorite</a:t>
            </a:r>
          </a:p>
          <a:p>
            <a:r>
              <a:rPr lang="en-US" dirty="0" smtClean="0"/>
              <a:t>Best one</a:t>
            </a:r>
          </a:p>
          <a:p>
            <a:r>
              <a:rPr lang="en-US" dirty="0" smtClean="0"/>
              <a:t>Use this one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97905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235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Filenaming Conventions</vt:lpstr>
      <vt:lpstr>General guidelines</vt:lpstr>
      <vt:lpstr>Standardization</vt:lpstr>
      <vt:lpstr>Some examples</vt:lpstr>
      <vt:lpstr>Example 2</vt:lpstr>
      <vt:lpstr>More examples</vt:lpstr>
      <vt:lpstr>Don’t ever use these filenames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Filenaming conventions</dc:title>
  <dc:creator>Nancy Goldman</dc:creator>
  <cp:lastModifiedBy>Nancy Goldman</cp:lastModifiedBy>
  <cp:revision>9</cp:revision>
  <dcterms:created xsi:type="dcterms:W3CDTF">2016-11-18T04:08:07Z</dcterms:created>
  <dcterms:modified xsi:type="dcterms:W3CDTF">2016-11-18T04:08:40Z</dcterms:modified>
</cp:coreProperties>
</file>